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</p:sldIdLst>
  <p:sldSz cx="41148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0594E-A3A5-1147-ADA6-D35D42EC5FAA}" v="32" dt="2025-10-29T18:51:15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2"/>
    <p:restoredTop sz="94719"/>
  </p:normalViewPr>
  <p:slideViewPr>
    <p:cSldViewPr snapToGrid="0">
      <p:cViewPr>
        <p:scale>
          <a:sx n="37" d="100"/>
          <a:sy n="37" d="100"/>
        </p:scale>
        <p:origin x="1120" y="1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text on a dark background&#10;&#10;AI-generated content may be incorrect.">
            <a:extLst>
              <a:ext uri="{FF2B5EF4-FFF2-40B4-BE49-F238E27FC236}">
                <a16:creationId xmlns:a16="http://schemas.microsoft.com/office/drawing/2014/main" id="{825CFE7D-B018-600A-AE0C-A8859E5F8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14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00676" y="2666757"/>
            <a:ext cx="15896493" cy="4775200"/>
          </a:xfrm>
        </p:spPr>
        <p:txBody>
          <a:bodyPr anchor="b"/>
          <a:lstStyle>
            <a:lvl1pPr algn="l">
              <a:defRPr sz="12000" b="1" i="0">
                <a:latin typeface="Bangla Sangam MN" panose="02000000000000000000" pitchFamily="2" charset="0"/>
                <a:cs typeface="Bangla Sangam MN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00676" y="7626107"/>
            <a:ext cx="15896493" cy="3311524"/>
          </a:xfrm>
        </p:spPr>
        <p:txBody>
          <a:bodyPr>
            <a:normAutofit/>
          </a:bodyPr>
          <a:lstStyle>
            <a:lvl1pPr marL="0" indent="0" algn="l">
              <a:buNone/>
              <a:defRPr sz="7200" b="0" i="0">
                <a:latin typeface="Bangla Sangam MN" panose="02000000000000000000" pitchFamily="2" charset="0"/>
                <a:cs typeface="Bangla Sangam MN" panose="02000000000000000000" pitchFamily="2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flyer with a city skyline in the background&#10;&#10;AI-generated content may be incorrect.">
            <a:extLst>
              <a:ext uri="{FF2B5EF4-FFF2-40B4-BE49-F238E27FC236}">
                <a16:creationId xmlns:a16="http://schemas.microsoft.com/office/drawing/2014/main" id="{6D229942-46B3-3068-C40E-1CB537639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9145"/>
          <a:stretch/>
        </p:blipFill>
        <p:spPr>
          <a:xfrm>
            <a:off x="0" y="0"/>
            <a:ext cx="2092569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7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25" y="4493357"/>
            <a:ext cx="35490150" cy="2651126"/>
          </a:xfrm>
        </p:spPr>
        <p:txBody>
          <a:bodyPr>
            <a:normAutofit/>
          </a:bodyPr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925" y="7382366"/>
            <a:ext cx="35490150" cy="5182575"/>
          </a:xfrm>
        </p:spPr>
        <p:txBody>
          <a:bodyPr>
            <a:normAutofit/>
          </a:bodyPr>
          <a:lstStyle>
            <a:lvl1pPr marL="0" indent="0">
              <a:buNone/>
              <a:defRPr sz="8000"/>
            </a:lvl1pPr>
            <a:lvl2pPr marL="914400" indent="0">
              <a:buNone/>
              <a:defRPr sz="6600"/>
            </a:lvl2pPr>
            <a:lvl3pPr marL="1828800" indent="0">
              <a:buNone/>
              <a:defRPr sz="5400"/>
            </a:lvl3pPr>
            <a:lvl4pPr marL="2743200" indent="0">
              <a:buNone/>
              <a:defRPr sz="4800"/>
            </a:lvl4pPr>
            <a:lvl5pPr marL="3657600" indent="0">
              <a:buNone/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blue and white banner with a statue of liberty&#10;&#10;AI-generated content may be incorrect.">
            <a:extLst>
              <a:ext uri="{FF2B5EF4-FFF2-40B4-BE49-F238E27FC236}">
                <a16:creationId xmlns:a16="http://schemas.microsoft.com/office/drawing/2014/main" id="{37C7A7B7-4ABC-7AC6-DB8A-406819E78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2564"/>
          <a:stretch/>
        </p:blipFill>
        <p:spPr>
          <a:xfrm>
            <a:off x="0" y="0"/>
            <a:ext cx="41148000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8925" y="730251"/>
            <a:ext cx="354901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5" y="3651250"/>
            <a:ext cx="354901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28925" y="12712701"/>
            <a:ext cx="92583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7B8E15-1F2F-4647-AF1D-11A200E12788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30275" y="12712701"/>
            <a:ext cx="138874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060775" y="12712701"/>
            <a:ext cx="92583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593CC-66B5-BF4C-B072-E00B9C88A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i="0" kern="1200">
          <a:solidFill>
            <a:schemeClr val="tx1"/>
          </a:solidFill>
          <a:latin typeface="Bangla Sangam MN" panose="02000000000000000000" pitchFamily="2" charset="0"/>
          <a:ea typeface="+mj-ea"/>
          <a:cs typeface="Bangla Sangam MN" panose="02000000000000000000" pitchFamily="2" charset="0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Bangla Sangam MN" panose="02000000000000000000" pitchFamily="2" charset="0"/>
          <a:ea typeface="+mn-ea"/>
          <a:cs typeface="Bangla Sangam MN" panose="02000000000000000000" pitchFamily="2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Bangla Sangam MN" panose="02000000000000000000" pitchFamily="2" charset="0"/>
          <a:ea typeface="+mn-ea"/>
          <a:cs typeface="Bangla Sangam MN" panose="02000000000000000000" pitchFamily="2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Bangla Sangam MN" panose="02000000000000000000" pitchFamily="2" charset="0"/>
          <a:ea typeface="+mn-ea"/>
          <a:cs typeface="Bangla Sangam MN" panose="02000000000000000000" pitchFamily="2" charset="0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Bangla Sangam MN" panose="02000000000000000000" pitchFamily="2" charset="0"/>
          <a:ea typeface="+mn-ea"/>
          <a:cs typeface="Bangla Sangam MN" panose="02000000000000000000" pitchFamily="2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Bangla Sangam MN" panose="02000000000000000000" pitchFamily="2" charset="0"/>
          <a:ea typeface="+mn-ea"/>
          <a:cs typeface="Bangla Sangam MN" panose="02000000000000000000" pitchFamily="2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22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25AD-4403-1834-4E89-C3D5EF1AE7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A9EE4-BAB5-63AB-DE3B-B7E4F94C09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5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92F4-B0E3-3E32-66B3-60E928C4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E6274-627D-DB35-B5EE-52726E325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56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6A9E7B60A4E40A6648E78806349B2" ma:contentTypeVersion="19" ma:contentTypeDescription="Create a new document." ma:contentTypeScope="" ma:versionID="687d94281a77d319e5f9319b5e5e225d">
  <xsd:schema xmlns:xsd="http://www.w3.org/2001/XMLSchema" xmlns:xs="http://www.w3.org/2001/XMLSchema" xmlns:p="http://schemas.microsoft.com/office/2006/metadata/properties" xmlns:ns2="55a0f2b5-d703-439e-a816-dbf92b32d2fd" xmlns:ns3="8f7a9ff5-2916-4c9f-b38b-69ccf6165550" targetNamespace="http://schemas.microsoft.com/office/2006/metadata/properties" ma:root="true" ma:fieldsID="4d96aff7cb539a29bd96fa4c4ca19550" ns2:_="" ns3:_="">
    <xsd:import namespace="55a0f2b5-d703-439e-a816-dbf92b32d2fd"/>
    <xsd:import namespace="8f7a9ff5-2916-4c9f-b38b-69ccf61655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0f2b5-d703-439e-a816-dbf92b32d2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a9ff5-2916-4c9f-b38b-69ccf616555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26f2517-e7d4-4ce2-9a72-26aa812980e0}" ma:internalName="TaxCatchAll" ma:showField="CatchAllData" ma:web="8f7a9ff5-2916-4c9f-b38b-69ccf61655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a9ff5-2916-4c9f-b38b-69ccf6165550" xsi:nil="true"/>
    <lcf76f155ced4ddcb4097134ff3c332f xmlns="55a0f2b5-d703-439e-a816-dbf92b32d2f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D67E4C-6316-46C2-B8D7-11C1092E19F2}"/>
</file>

<file path=customXml/itemProps2.xml><?xml version="1.0" encoding="utf-8"?>
<ds:datastoreItem xmlns:ds="http://schemas.openxmlformats.org/officeDocument/2006/customXml" ds:itemID="{67359B65-23DB-4F1F-90DC-07FAE9F3CEBC}"/>
</file>

<file path=customXml/itemProps3.xml><?xml version="1.0" encoding="utf-8"?>
<ds:datastoreItem xmlns:ds="http://schemas.openxmlformats.org/officeDocument/2006/customXml" ds:itemID="{4294DC26-3625-4AA6-82E7-E4C5E460B824}"/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Arial</vt:lpstr>
      <vt:lpstr>Bangla Sangam MN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Kaitlyn Hall</dc:creator>
  <cp:lastModifiedBy>Kaitlyn Hall</cp:lastModifiedBy>
  <cp:revision>1</cp:revision>
  <dcterms:created xsi:type="dcterms:W3CDTF">2025-10-29T18:39:09Z</dcterms:created>
  <dcterms:modified xsi:type="dcterms:W3CDTF">2025-10-29T18:51:35Z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0x01010007A6A9E7B60A4E40A6648E78806349B2</vt:lpwstr>
  </property>
</Properties>
</file>